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7"/>
  </p:notesMasterIdLst>
  <p:sldIdLst>
    <p:sldId id="263" r:id="rId2"/>
    <p:sldId id="318" r:id="rId3"/>
    <p:sldId id="320" r:id="rId4"/>
    <p:sldId id="312" r:id="rId5"/>
    <p:sldId id="297" r:id="rId6"/>
    <p:sldId id="298" r:id="rId7"/>
    <p:sldId id="304" r:id="rId8"/>
    <p:sldId id="303" r:id="rId9"/>
    <p:sldId id="322" r:id="rId10"/>
    <p:sldId id="323" r:id="rId11"/>
    <p:sldId id="324" r:id="rId12"/>
    <p:sldId id="289" r:id="rId13"/>
    <p:sldId id="306" r:id="rId14"/>
    <p:sldId id="307" r:id="rId15"/>
    <p:sldId id="308" r:id="rId16"/>
    <p:sldId id="309" r:id="rId17"/>
    <p:sldId id="310" r:id="rId18"/>
    <p:sldId id="316" r:id="rId19"/>
    <p:sldId id="317" r:id="rId20"/>
    <p:sldId id="311" r:id="rId21"/>
    <p:sldId id="295" r:id="rId22"/>
    <p:sldId id="315" r:id="rId23"/>
    <p:sldId id="296" r:id="rId24"/>
    <p:sldId id="321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3834" autoAdjust="0"/>
  </p:normalViewPr>
  <p:slideViewPr>
    <p:cSldViewPr snapToGrid="0">
      <p:cViewPr varScale="1">
        <p:scale>
          <a:sx n="70" d="100"/>
          <a:sy n="70" d="100"/>
        </p:scale>
        <p:origin x="1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81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08/12/2018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 and Mop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053" y="634946"/>
            <a:ext cx="484869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Rewards Animation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A0CB9-676B-4AC7-80C2-449DEAD04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8776" r="17342" b="5366"/>
          <a:stretch/>
        </p:blipFill>
        <p:spPr>
          <a:xfrm>
            <a:off x="634000" y="1047922"/>
            <a:ext cx="6067052" cy="449872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BA45D5-6BF2-4934-B2AD-1C5BB976A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01053" y="2198914"/>
            <a:ext cx="4848690" cy="3670180"/>
          </a:xfrm>
        </p:spPr>
        <p:txBody>
          <a:bodyPr vert="horz" lIns="0" tIns="45720" rIns="0" bIns="45720" rtlCol="0"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Ship Hold: Retrieve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8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Load items into cannon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torch to fire cannon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Load Cannon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656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Show Enemy Flag Location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3B564B6E-D691-4A6C-86E6-3544F551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9" r="33664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Warns players about hazards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1397</TotalTime>
  <Words>173</Words>
  <Application>Microsoft Office PowerPoint</Application>
  <PresentationFormat>Widescreen</PresentationFormat>
  <Paragraphs>45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Load Cannon</vt:lpstr>
      <vt:lpstr>Show Enemy Flag Location</vt:lpstr>
      <vt:lpstr>Crow’s Nest Call Outs</vt:lpstr>
      <vt:lpstr>Whale Event</vt:lpstr>
      <vt:lpstr>Seagull and Mop</vt:lpstr>
      <vt:lpstr>Steering the Ship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 Schedules</vt:lpstr>
      <vt:lpstr>Rewards Animation</vt:lpstr>
      <vt:lpstr>How the Game has Developed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Henry Crofts</cp:lastModifiedBy>
  <cp:revision>90</cp:revision>
  <dcterms:created xsi:type="dcterms:W3CDTF">2018-10-01T07:12:03Z</dcterms:created>
  <dcterms:modified xsi:type="dcterms:W3CDTF">2018-12-08T14:04:15Z</dcterms:modified>
</cp:coreProperties>
</file>